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" d="100"/>
          <a:sy n="10" d="100"/>
        </p:scale>
        <p:origin x="3470" y="15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20AE6-444C-4879-5BB0-58250CC0D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8B5D2-5417-0C8C-FD66-C03061E9DF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EFC505-BDE4-79F1-3BE3-AC2827584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375AD-4C5A-7DFF-7C31-20C88D901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3FBDD-4C02-7D00-AF01-F673E31EF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62364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056F8-EEA8-100E-DB24-DAEE204B2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74B412-6C0D-CEE6-A273-9A032DD93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C7A13-2C73-F81C-ED3D-8FFCC4997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6EC75-EBF2-A87D-AB82-E96497C1E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980990-5D2C-3A03-8120-33CF56E26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68797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F0761BB-A809-CF73-F92E-3D2FF125BB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E9A1CE-C24F-68FC-CD8A-FB5AF4D50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995E6-D7E3-59E6-74CF-A8CB4EAA8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27C9F-DD0C-F345-DEAC-D15CC0765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1BCE9-2DE9-3DC1-B31D-875DAA193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9345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AD601-3561-0FF3-C2F5-33F843014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3F777-BD3A-BE17-C9FE-B63AB6771B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CDCF53-10D9-AC54-8AC0-F10210D33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B65F48-7888-C2E3-5DE1-E39E6814F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9793C-F65B-FACB-F1F9-97FC26D1F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7639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D6DB9C-693E-6C0A-34A6-C4DE691AD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07F5B1-BB27-413E-E3C9-25493B3A8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7B42A4-5A80-F90E-351C-32C356F41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153A4-FAD0-2DCE-9E18-727887B36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E4F00-DC8A-B350-1F19-EE1AD0D64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650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4DDF4-217F-3CE4-0BF1-6D9A0659F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259CF-7949-D37E-BE6B-9A5009AA85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66580-9EF3-24D6-65B8-0F45C187A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ECE34-DDF4-03DE-3BF7-5A60D82BF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75AEC6-064D-046B-280E-CA30A5EC80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69E2E5-6E88-1D9E-5EA9-1DDB8895E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22494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2A4A1-F933-21E1-4FBF-8870BFCA9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1EF8FD-9699-3A9D-47A6-5DA4D5F38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C1C60E-2862-9C2D-64FC-9C1F0AFAE6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FBB3C7-4ADA-FC90-6ED0-136F183A08F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2995C6-E7C1-DD0F-9A53-A5BD5DF97C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9E6213-2337-EA4B-2F15-643FACDC6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675D2C-7967-AB36-7C11-2EED61CFE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29B7AB-7E42-D045-CD32-E6665E2FA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8465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4B7EA-17D0-2E97-ED7B-3B825FF306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710566-CEFC-C5F3-7F4D-7C1EAD0E5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F4090C-69AF-7A97-507B-9E1C00EA8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D1260F-2674-F517-B263-2E6F3997E9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26435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BAC934-3F6E-5174-AFD8-A25596811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D90C31-FECC-D69D-F85E-F4A5A6CDE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4C64C-87DB-09F1-D81C-1FC19BC13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75173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71A50-6B64-3D2F-AD0A-5AD6D5A2B0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B6847-1395-6D39-1898-9D300B8FB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FEA6E7-9B4D-2B5D-4436-D21AAE1B25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2F8FE4-A258-79C5-86C0-42093E2BB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1F61AA-58FB-D877-7C5D-28EA2D8B0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223F74-5591-38FF-CDF2-A90E4FD3E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4026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F0CC6-7119-62EC-6EFD-5D53705D7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5E2139-A9B0-EAED-916B-2ADC83FFBD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B770E6-63D1-AE17-1A7E-CB8A9F4C98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739708-E93C-4B94-EFE7-D1523C970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30801-70CA-5F9A-DAB5-532A2DBC5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7601C-B4FD-4A5F-9EEC-0E31FC460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19937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90CC0E-BC91-49EA-E2AD-C20F02C2A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8C4A80-5220-7335-5D19-CEDEDB1D3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33076-5638-B874-34A0-5153E6A425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18AE5B-63BA-49CE-99EF-D9342E6857D2}" type="datetimeFigureOut">
              <a:rPr lang="es-MX" smtClean="0"/>
              <a:t>12/11/2025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C85A7-7BEF-ADD5-A422-A2366339B7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57E12C-5A0B-A43B-09C9-369AD78B6E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081316-98B3-4119-8564-F2262237514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86028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35B0E7-C830-BA1F-6A67-9E4E4A7B7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A40E3-90D4-F396-E713-6932AE0580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133996-ED86-8DD0-F576-CA748794B1F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D806BCEA-E35B-BDA7-1480-9B000CC59FE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650036"/>
                  </p:ext>
                </p:extLst>
              </p:nvPr>
            </p:nvGraphicFramePr>
            <p:xfrm>
              <a:off x="7010400" y="-3204338"/>
              <a:ext cx="15487353" cy="1061170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5487353" cy="10611704"/>
                    </a:xfrm>
                    <a:prstGeom prst="rect">
                      <a:avLst/>
                    </a:prstGeom>
                  </am3d:spPr>
                  <am3d:camera>
                    <am3d:pos x="0" y="0" z="5135502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501735" d="1000000"/>
                    <am3d:preTrans dx="-229321" dy="57835" dz="59814"/>
                    <am3d:scale>
                      <am3d:sx n="1000000" d="1000000"/>
                      <am3d:sy n="1000000" d="1000000"/>
                      <am3d:sz n="1000000" d="1000000"/>
                    </am3d:scale>
                    <am3d:rot ax="966159" ay="-1590518" az="-44052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892898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D806BCEA-E35B-BDA7-1480-9B000CC59F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10400" y="-3204338"/>
                <a:ext cx="15487353" cy="1061170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790498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0" presetClass="entr" presetSubtype="1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sum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3d.view.rotation.y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20"/>
                                          </p:val>
                                        </p:tav>
                                        <p:tav tm="3330">
                                          <p:val>
                                            <p:fltVal val="-19.9349"/>
                                          </p:val>
                                        </p:tav>
                                        <p:tav tm="6660">
                                          <p:val>
                                            <p:fltVal val="-19.7456"/>
                                          </p:val>
                                        </p:tav>
                                        <p:tav tm="9990">
                                          <p:val>
                                            <p:fltVal val="-19.441"/>
                                          </p:val>
                                        </p:tav>
                                        <p:tav tm="13320">
                                          <p:val>
                                            <p:fltVal val="-19.0299"/>
                                          </p:val>
                                        </p:tav>
                                        <p:tav tm="16650">
                                          <p:val>
                                            <p:fltVal val="-18.5212"/>
                                          </p:val>
                                        </p:tav>
                                        <p:tav tm="19970">
                                          <p:val>
                                            <p:fltVal val="-17.9257"/>
                                          </p:val>
                                        </p:tav>
                                        <p:tav tm="23290">
                                          <p:val>
                                            <p:fltVal val="-17.2507"/>
                                          </p:val>
                                        </p:tav>
                                        <p:tav tm="26620">
                                          <p:val>
                                            <p:fltVal val="-16.5027"/>
                                          </p:val>
                                        </p:tav>
                                        <p:tav tm="29950">
                                          <p:val>
                                            <p:fltVal val="-15.6925"/>
                                          </p:val>
                                        </p:tav>
                                        <p:tav tm="33280">
                                          <p:val>
                                            <p:fltVal val="-14.829"/>
                                          </p:val>
                                        </p:tav>
                                        <p:tav tm="36610">
                                          <p:val>
                                            <p:fltVal val="-13.9209"/>
                                          </p:val>
                                        </p:tav>
                                        <p:tav tm="39940">
                                          <p:val>
                                            <p:fltVal val="-12.9772"/>
                                          </p:val>
                                        </p:tav>
                                        <p:tav tm="43270">
                                          <p:val>
                                            <p:fltVal val="-12.0068"/>
                                          </p:val>
                                        </p:tav>
                                        <p:tav tm="46600">
                                          <p:val>
                                            <p:fltVal val="-11.0184"/>
                                          </p:val>
                                        </p:tav>
                                        <p:tav tm="49930">
                                          <p:val>
                                            <p:fltVal val="-10.0209"/>
                                          </p:val>
                                        </p:tav>
                                        <p:tav tm="53250">
                                          <p:val>
                                            <p:fltVal val="-9.0263"/>
                                          </p:val>
                                        </p:tav>
                                        <p:tav tm="56580">
                                          <p:val>
                                            <p:fltVal val="-8.0373"/>
                                          </p:val>
                                        </p:tav>
                                        <p:tav tm="59900">
                                          <p:val>
                                            <p:fltVal val="-7.0688"/>
                                          </p:val>
                                        </p:tav>
                                        <p:tav tm="63220">
                                          <p:val>
                                            <p:fltVal val="-6.1264"/>
                                          </p:val>
                                        </p:tav>
                                        <p:tav tm="66540">
                                          <p:val>
                                            <p:fltVal val="-5.2189"/>
                                          </p:val>
                                        </p:tav>
                                        <p:tav tm="69870">
                                          <p:val>
                                            <p:fltVal val="-4.3528"/>
                                          </p:val>
                                        </p:tav>
                                        <p:tav tm="73190">
                                          <p:val>
                                            <p:fltVal val="-3.5418"/>
                                          </p:val>
                                        </p:tav>
                                        <p:tav tm="76510">
                                          <p:val>
                                            <p:fltVal val="-2.7922"/>
                                          </p:val>
                                        </p:tav>
                                        <p:tav tm="79830">
                                          <p:val>
                                            <p:fltVal val="-2.1127"/>
                                          </p:val>
                                        </p:tav>
                                        <p:tav tm="83160">
                                          <p:val>
                                            <p:fltVal val="-1.5104"/>
                                          </p:val>
                                        </p:tav>
                                        <p:tav tm="86480">
                                          <p:val>
                                            <p:fltVal val="-0.9978"/>
                                          </p:val>
                                        </p:tav>
                                        <p:tav tm="89800">
                                          <p:val>
                                            <p:fltVal val="-0.5817"/>
                                          </p:val>
                                        </p:tav>
                                        <p:tav tm="93120">
                                          <p:val>
                                            <p:fltVal val="-0.2709"/>
                                          </p:val>
                                        </p:tav>
                                        <p:tav tm="96450">
                                          <p:val>
                                            <p:fltVal val="-0.0738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mult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3d.object.scale.z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8"/>
                                          </p:val>
                                        </p:tav>
                                        <p:tav tm="3330">
                                          <p:val>
                                            <p:fltVal val="0.8104"/>
                                          </p:val>
                                        </p:tav>
                                        <p:tav tm="6660">
                                          <p:val>
                                            <p:fltVal val="0.8208"/>
                                          </p:val>
                                        </p:tav>
                                        <p:tav tm="9990">
                                          <p:val>
                                            <p:fltVal val="0.8312"/>
                                          </p:val>
                                        </p:tav>
                                        <p:tav tm="13320">
                                          <p:val>
                                            <p:fltVal val="0.8415"/>
                                          </p:val>
                                        </p:tav>
                                        <p:tav tm="16650">
                                          <p:val>
                                            <p:fltVal val="0.8517"/>
                                          </p:val>
                                        </p:tav>
                                        <p:tav tm="19970">
                                          <p:val>
                                            <p:fltVal val="0.8617"/>
                                          </p:val>
                                        </p:tav>
                                        <p:tav tm="23290">
                                          <p:val>
                                            <p:fltVal val="0.8715"/>
                                          </p:val>
                                        </p:tav>
                                        <p:tav tm="26620">
                                          <p:val>
                                            <p:fltVal val="0.8812"/>
                                          </p:val>
                                        </p:tav>
                                        <p:tav tm="29950">
                                          <p:val>
                                            <p:fltVal val="0.8906"/>
                                          </p:val>
                                        </p:tav>
                                        <p:tav tm="33280">
                                          <p:val>
                                            <p:fltVal val="0.8998"/>
                                          </p:val>
                                        </p:tav>
                                        <p:tav tm="36610">
                                          <p:val>
                                            <p:fltVal val="0.9087"/>
                                          </p:val>
                                        </p:tav>
                                        <p:tav tm="39940">
                                          <p:val>
                                            <p:fltVal val="0.9174"/>
                                          </p:val>
                                        </p:tav>
                                        <p:tav tm="43270">
                                          <p:val>
                                            <p:fltVal val="0.9257"/>
                                          </p:val>
                                        </p:tav>
                                        <p:tav tm="46600">
                                          <p:val>
                                            <p:fltVal val="0.9336"/>
                                          </p:val>
                                        </p:tav>
                                        <p:tav tm="49930">
                                          <p:val>
                                            <p:fltVal val="0.9412"/>
                                          </p:val>
                                        </p:tav>
                                        <p:tav tm="53250">
                                          <p:val>
                                            <p:fltVal val="0.9484"/>
                                          </p:val>
                                        </p:tav>
                                        <p:tav tm="56580">
                                          <p:val>
                                            <p:fltVal val="0.9552"/>
                                          </p:val>
                                        </p:tav>
                                        <p:tav tm="59900">
                                          <p:val>
                                            <p:fltVal val="0.9616"/>
                                          </p:val>
                                        </p:tav>
                                        <p:tav tm="63220">
                                          <p:val>
                                            <p:fltVal val="0.9675"/>
                                          </p:val>
                                        </p:tav>
                                        <p:tav tm="66540">
                                          <p:val>
                                            <p:fltVal val="0.973"/>
                                          </p:val>
                                        </p:tav>
                                        <p:tav tm="69870">
                                          <p:val>
                                            <p:fltVal val="0.978"/>
                                          </p:val>
                                        </p:tav>
                                        <p:tav tm="73190">
                                          <p:val>
                                            <p:fltVal val="0.9825"/>
                                          </p:val>
                                        </p:tav>
                                        <p:tav tm="76510">
                                          <p:val>
                                            <p:fltVal val="0.9865"/>
                                          </p:val>
                                        </p:tav>
                                        <p:tav tm="79830">
                                          <p:val>
                                            <p:fltVal val="0.99"/>
                                          </p:val>
                                        </p:tav>
                                        <p:tav tm="83160">
                                          <p:val>
                                            <p:fltVal val="0.993"/>
                                          </p:val>
                                        </p:tav>
                                        <p:tav tm="86480">
                                          <p:val>
                                            <p:fltVal val="0.9955"/>
                                          </p:val>
                                        </p:tav>
                                        <p:tav tm="89800">
                                          <p:val>
                                            <p:fltVal val="0.9974"/>
                                          </p:val>
                                        </p:tav>
                                        <p:tav tm="93120">
                                          <p:val>
                                            <p:fltVal val="0.9988"/>
                                          </p:val>
                                        </p:tav>
                                        <p:tav tm="96450">
                                          <p:val>
                                            <p:fltVal val="0.9996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C2181-850F-9D37-4BCA-796AB75C8A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5AFB57-0429-E479-DD35-88241EDB0D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0766920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Salvador  Garcia Bojorquez</dc:creator>
  <cp:lastModifiedBy>Salvador  Garcia Bojorquez</cp:lastModifiedBy>
  <cp:revision>2</cp:revision>
  <dcterms:created xsi:type="dcterms:W3CDTF">2025-11-12T16:07:26Z</dcterms:created>
  <dcterms:modified xsi:type="dcterms:W3CDTF">2025-11-12T16:14:01Z</dcterms:modified>
</cp:coreProperties>
</file>

<file path=docProps/thumbnail.jpeg>
</file>